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76" r:id="rId8"/>
    <p:sldId id="270" r:id="rId9"/>
    <p:sldId id="277" r:id="rId10"/>
    <p:sldId id="272" r:id="rId11"/>
    <p:sldId id="278" r:id="rId12"/>
    <p:sldId id="271" r:id="rId13"/>
    <p:sldId id="274" r:id="rId14"/>
    <p:sldId id="269" r:id="rId15"/>
  </p:sldIdLst>
  <p:sldSz cx="12192000" cy="6858000"/>
  <p:notesSz cx="6858000" cy="9144000"/>
  <p:embeddedFontLst>
    <p:embeddedFont>
      <p:font typeface="SamsungOne 450C" panose="020B0506030303020204" pitchFamily="34" charset="0"/>
      <p:regular r:id="rId17"/>
    </p:embeddedFont>
    <p:embeddedFont>
      <p:font typeface="SamsungOne 800C" panose="020B0906030303020204" pitchFamily="3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838199" y="2144486"/>
            <a:ext cx="7535091" cy="1052467"/>
          </a:xfrm>
          <a:prstGeom prst="roundRect">
            <a:avLst>
              <a:gd name="adj" fmla="val 11496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Создана игра Змейка с реалистичной механикой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Использована структурированная архитектура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38198" y="3370907"/>
            <a:ext cx="7535091" cy="1364380"/>
          </a:xfrm>
          <a:prstGeom prst="roundRect">
            <a:avLst>
              <a:gd name="adj" fmla="val 9375"/>
            </a:avLst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Будущие улучшения: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Добавление скинов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Добавление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препядствий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3297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04.06.2025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змейка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30541"/>
          </a:xfrm>
        </p:spPr>
        <p:txBody>
          <a:bodyPr>
            <a:normAutofit/>
          </a:bodyPr>
          <a:lstStyle/>
          <a:p>
            <a:r>
              <a:rPr lang="ru-RU" dirty="0"/>
              <a:t>Проект для </a:t>
            </a:r>
            <a:r>
              <a:rPr lang="en-US" dirty="0"/>
              <a:t>IT-</a:t>
            </a:r>
            <a:r>
              <a:rPr lang="ru-RU" dirty="0"/>
              <a:t>школы </a:t>
            </a:r>
            <a:r>
              <a:rPr lang="en-US" dirty="0"/>
              <a:t>Samsung</a:t>
            </a:r>
          </a:p>
          <a:p>
            <a:r>
              <a:rPr lang="ru-RU" sz="1800" dirty="0"/>
              <a:t>Работу выполнил: </a:t>
            </a:r>
            <a:r>
              <a:rPr lang="ru-RU" sz="1800" dirty="0" err="1"/>
              <a:t>Алексенцев</a:t>
            </a:r>
            <a:r>
              <a:rPr lang="ru-RU" sz="1800" dirty="0"/>
              <a:t> Дмитрий</a:t>
            </a:r>
          </a:p>
          <a:p>
            <a:r>
              <a:rPr lang="ru-RU" sz="1800" dirty="0"/>
              <a:t>Руководитель: Нужных Алексей Васильевич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463039" y="1956916"/>
            <a:ext cx="5275217" cy="1817344"/>
          </a:xfrm>
          <a:prstGeom prst="roundRect">
            <a:avLst>
              <a:gd name="adj" fmla="val 11665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2">
                    <a:lumMod val="10000"/>
                  </a:schemeClr>
                </a:solidFill>
              </a:rPr>
              <a:t>Змейка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–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 Классическая аркадная игра.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463036" y="3872299"/>
            <a:ext cx="5275217" cy="926779"/>
          </a:xfrm>
          <a:prstGeom prst="roundRect">
            <a:avLst>
              <a:gd name="adj" fmla="val 20191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Минималистичный дизайн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821559" y="1956916"/>
            <a:ext cx="2769326" cy="3866980"/>
          </a:xfrm>
          <a:prstGeom prst="roundRect">
            <a:avLst>
              <a:gd name="adj" fmla="val 7233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Продуманная архитектура</a:t>
            </a:r>
          </a:p>
          <a:p>
            <a:pPr algn="ctr"/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проекта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068A2A1D-7BDE-56A6-5ECA-8286C36A2F3E}"/>
              </a:ext>
            </a:extLst>
          </p:cNvPr>
          <p:cNvSpPr/>
          <p:nvPr/>
        </p:nvSpPr>
        <p:spPr>
          <a:xfrm>
            <a:off x="1463035" y="4897117"/>
            <a:ext cx="5275217" cy="926779"/>
          </a:xfrm>
          <a:prstGeom prst="roundRect">
            <a:avLst>
              <a:gd name="adj" fmla="val 20191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Поддержка сенсорного управления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38201" y="1101870"/>
            <a:ext cx="5275214" cy="903937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1.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Игрок управляет змейкой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которая движется по полю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6402974" y="1101870"/>
            <a:ext cx="5275217" cy="931478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2. Цель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– съесть как можно больше еды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избегая столкновений со стенами и своим хвостом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581400" y="2335166"/>
            <a:ext cx="5275217" cy="690677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3.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При поедании еды змейка растет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5354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015178" y="3956244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825258" y="1434075"/>
            <a:ext cx="3512283" cy="866394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MainActivity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стартовый экран.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825258" y="3163004"/>
            <a:ext cx="3484645" cy="866394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GameActivity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основная игровая логика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982955" y="5111683"/>
            <a:ext cx="3644711" cy="866394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SnakePoint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логика появления еды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Стрелка вниз 3"/>
          <p:cNvSpPr/>
          <p:nvPr/>
        </p:nvSpPr>
        <p:spPr>
          <a:xfrm>
            <a:off x="3503021" y="2501755"/>
            <a:ext cx="156756" cy="5266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3503021" y="4280242"/>
            <a:ext cx="156756" cy="5266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трелка вниз 18"/>
          <p:cNvSpPr/>
          <p:nvPr/>
        </p:nvSpPr>
        <p:spPr>
          <a:xfrm rot="16200000">
            <a:off x="5575949" y="5394656"/>
            <a:ext cx="157353" cy="3133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5982956" y="3163004"/>
            <a:ext cx="3484646" cy="866393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Canvas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отрисовка сетки и границ поля</a:t>
            </a:r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1825258" y="5033006"/>
            <a:ext cx="3485809" cy="866394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GameView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отрисовка змейки и поля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Стрелка вниз 1">
            <a:extLst>
              <a:ext uri="{FF2B5EF4-FFF2-40B4-BE49-F238E27FC236}">
                <a16:creationId xmlns:a16="http://schemas.microsoft.com/office/drawing/2014/main" id="{68E89FA6-CDFC-5466-0831-9DA167D48EDC}"/>
              </a:ext>
            </a:extLst>
          </p:cNvPr>
          <p:cNvSpPr/>
          <p:nvPr/>
        </p:nvSpPr>
        <p:spPr>
          <a:xfrm rot="10800000">
            <a:off x="7703760" y="4280242"/>
            <a:ext cx="156756" cy="5266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66174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199" y="1332410"/>
            <a:ext cx="710837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>
                    <a:lumMod val="10000"/>
                  </a:schemeClr>
                </a:solidFill>
              </a:rPr>
              <a:t>Обработка касаний:</a:t>
            </a: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1. </a:t>
            </a:r>
            <a:r>
              <a:rPr lang="ru-RU" dirty="0"/>
              <a:t>Игрок касается экрана</a:t>
            </a:r>
            <a:r>
              <a:rPr lang="en-US" dirty="0"/>
              <a:t>.</a:t>
            </a:r>
            <a:endParaRPr lang="ru-RU" dirty="0"/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2. </a:t>
            </a:r>
            <a:r>
              <a:rPr lang="ru-RU" dirty="0"/>
              <a:t>Система фиксирует направление движения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Змейка перемещается с заданной скоростью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4. </a:t>
            </a:r>
            <a:r>
              <a:rPr lang="ru-RU" dirty="0">
                <a:solidFill>
                  <a:schemeClr val="bg1"/>
                </a:solidFill>
              </a:rPr>
              <a:t>Проверяется столкновение с телом или границами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5.</a:t>
            </a:r>
            <a:r>
              <a:rPr lang="ru-RU" dirty="0">
                <a:solidFill>
                  <a:schemeClr val="bg1"/>
                </a:solidFill>
              </a:rPr>
              <a:t>Если съедена еда – добавляется сегмент и увеличивается счет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8200" y="3211286"/>
            <a:ext cx="3494314" cy="1852791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338E7-A83E-5684-22EC-1C01BC9C9CAF}"/>
              </a:ext>
            </a:extLst>
          </p:cNvPr>
          <p:cNvSpPr txBox="1"/>
          <p:nvPr/>
        </p:nvSpPr>
        <p:spPr>
          <a:xfrm>
            <a:off x="1001486" y="3236954"/>
            <a:ext cx="3494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switch (direction) {</a:t>
            </a:r>
            <a:br>
              <a:rPr lang="en" dirty="0"/>
            </a:b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 case UP: </a:t>
            </a:r>
            <a:r>
              <a:rPr lang="en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headY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--; break;</a:t>
            </a:r>
            <a:br>
              <a:rPr lang="en" dirty="0"/>
            </a:b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 case DOWN: </a:t>
            </a:r>
            <a:r>
              <a:rPr lang="en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headY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++; break;</a:t>
            </a:r>
            <a:br>
              <a:rPr lang="en" dirty="0"/>
            </a:b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 case LEFT: </a:t>
            </a:r>
            <a:r>
              <a:rPr lang="en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headX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--; break;</a:t>
            </a:r>
            <a:br>
              <a:rPr lang="en" dirty="0"/>
            </a:b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 case RIGHT: </a:t>
            </a:r>
            <a:r>
              <a:rPr lang="en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headX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++; break;</a:t>
            </a:r>
            <a:br>
              <a:rPr lang="en" dirty="0"/>
            </a:br>
            <a:r>
              <a:rPr lang="en" b="0" i="0" u="none" strike="noStrike" dirty="0">
                <a:solidFill>
                  <a:srgbClr val="000000"/>
                </a:solidFill>
                <a:effectLst/>
                <a:latin typeface="system-ui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6277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4587781" y="3261812"/>
            <a:ext cx="1411301" cy="4442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5FF2BC-9FBB-82C4-A615-8CB2B2C5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4" y="1208141"/>
            <a:ext cx="2743201" cy="48730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A1CB49-4100-0FB6-6560-7F8C7177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80" y="1269554"/>
            <a:ext cx="2805093" cy="48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264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D3CB1-3F2A-89A2-2D46-A8B1557A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42" y="1497765"/>
            <a:ext cx="2482716" cy="44166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9ABC9D-C5A5-9F28-F3DF-5C6B58CF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44" y="1497764"/>
            <a:ext cx="2546843" cy="4416621"/>
          </a:xfrm>
          <a:prstGeom prst="rect">
            <a:avLst/>
          </a:prstGeom>
        </p:spPr>
      </p:pic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06928F9B-76E5-5659-57CB-EA1DBE1CE8EE}"/>
              </a:ext>
            </a:extLst>
          </p:cNvPr>
          <p:cNvSpPr/>
          <p:nvPr/>
        </p:nvSpPr>
        <p:spPr>
          <a:xfrm>
            <a:off x="5279450" y="3273211"/>
            <a:ext cx="1411301" cy="4442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47056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254033" y="1750423"/>
            <a:ext cx="3879670" cy="15283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Адаптивный дизайн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904412" y="2937543"/>
            <a:ext cx="3849188" cy="140197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Управление касаниями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78648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249</Words>
  <Application>Microsoft Macintosh PowerPoint</Application>
  <PresentationFormat>Широкоэкранный</PresentationFormat>
  <Paragraphs>62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SamsungOne 800C</vt:lpstr>
      <vt:lpstr>SamsungOne 450C</vt:lpstr>
      <vt:lpstr>system-ui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Игра змейка</vt:lpstr>
      <vt:lpstr>Введение</vt:lpstr>
      <vt:lpstr>Правила игры</vt:lpstr>
      <vt:lpstr>Архитектура</vt:lpstr>
      <vt:lpstr>Работа приложения</vt:lpstr>
      <vt:lpstr>Работа приложения</vt:lpstr>
      <vt:lpstr>Работа приложения</vt:lpstr>
      <vt:lpstr>Особенности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Марина Алексенцева</cp:lastModifiedBy>
  <cp:revision>57</cp:revision>
  <dcterms:created xsi:type="dcterms:W3CDTF">2020-05-25T08:37:09Z</dcterms:created>
  <dcterms:modified xsi:type="dcterms:W3CDTF">2025-06-04T13:25:01Z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